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484" r:id="rId3"/>
    <p:sldId id="485" r:id="rId4"/>
    <p:sldId id="487" r:id="rId5"/>
    <p:sldId id="494" r:id="rId6"/>
    <p:sldId id="495" r:id="rId7"/>
    <p:sldId id="48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DD4"/>
    <a:srgbClr val="C91911"/>
    <a:srgbClr val="0D4972"/>
    <a:srgbClr val="22B2B2"/>
    <a:srgbClr val="7F7F7F"/>
    <a:srgbClr val="C16E4E"/>
    <a:srgbClr val="5B9884"/>
    <a:srgbClr val="A6A6A6"/>
    <a:srgbClr val="00E100"/>
    <a:srgbClr val="17F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88166" autoAdjust="0"/>
  </p:normalViewPr>
  <p:slideViewPr>
    <p:cSldViewPr snapToGrid="0"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6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FA71E-E581-4181-BE08-A3D5571B4684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D6083-22A4-4AAF-930A-2E7676FF27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12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D6083-22A4-4AAF-930A-2E7676FF27F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19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B8529-1301-43C7-8EE8-D63737C6FB88}" type="datetimeFigureOut">
              <a:rPr lang="zh-CN" altLang="en-US" smtClean="0"/>
              <a:t>2020/2/9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9CBC-BDA1-4C40-8D16-FEF126CC398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人工智能 书封面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473075" y="-78105"/>
            <a:ext cx="3023870" cy="30238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64230" y="2675622"/>
            <a:ext cx="8248867" cy="1088741"/>
          </a:xfrm>
        </p:spPr>
        <p:txBody>
          <a:bodyPr>
            <a:noAutofit/>
          </a:bodyPr>
          <a:lstStyle/>
          <a:p>
            <a:r>
              <a:rPr lang="zh-CN" altLang="en-US" sz="3800" b="1" dirty="0" smtClean="0">
                <a:latin typeface="+mn-lt"/>
              </a:rPr>
              <a:t>理解你的语言</a:t>
            </a:r>
            <a:endParaRPr lang="en-US" altLang="zh-CN" sz="3800" b="1" dirty="0">
              <a:latin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872" y="5760720"/>
            <a:ext cx="6677501" cy="477415"/>
          </a:xfrm>
        </p:spPr>
        <p:txBody>
          <a:bodyPr>
            <a:normAutofit/>
          </a:bodyPr>
          <a:lstStyle/>
          <a:p>
            <a:pPr lvl="0" algn="r"/>
            <a:r>
              <a:rPr lang="en-US" altLang="zh-CN" dirty="0" smtClean="0">
                <a:solidFill>
                  <a:schemeClr val="bg1"/>
                </a:solidFill>
              </a:rPr>
              <a:t>Credit to </a:t>
            </a:r>
            <a:r>
              <a:rPr lang="en-US" altLang="zh-CN" dirty="0" err="1" smtClean="0">
                <a:solidFill>
                  <a:schemeClr val="bg1"/>
                </a:solidFill>
              </a:rPr>
              <a:t>Shiyue</a:t>
            </a:r>
            <a:r>
              <a:rPr lang="zh-CN" altLang="en-US" dirty="0" smtClean="0">
                <a:solidFill>
                  <a:schemeClr val="bg1"/>
                </a:solidFill>
              </a:rPr>
              <a:t> </a:t>
            </a:r>
            <a:r>
              <a:rPr lang="en-US" altLang="zh-CN" dirty="0" err="1" smtClean="0">
                <a:solidFill>
                  <a:schemeClr val="bg1"/>
                </a:solidFill>
              </a:rPr>
              <a:t>Zhang@Tsinghua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32562" y="406466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利节</a:t>
            </a:r>
            <a:endParaRPr lang="zh-CN" altLang="en-US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05877" y="3400235"/>
            <a:ext cx="219011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3000" dirty="0" smtClean="0">
                <a:sym typeface="+mn-ea"/>
              </a:rPr>
              <a:t>AIDemo</a:t>
            </a:r>
            <a:r>
              <a:rPr lang="zh-CN" altLang="en-US" sz="3000" dirty="0" smtClean="0">
                <a:sym typeface="+mn-ea"/>
              </a:rPr>
              <a:t>示例</a:t>
            </a:r>
          </a:p>
        </p:txBody>
      </p:sp>
      <p:sp>
        <p:nvSpPr>
          <p:cNvPr id="2" name="Rectangle 5"/>
          <p:cNvSpPr/>
          <p:nvPr/>
        </p:nvSpPr>
        <p:spPr>
          <a:xfrm>
            <a:off x="2615327" y="4095560"/>
            <a:ext cx="350964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z="3000" dirty="0" smtClean="0">
                <a:sym typeface="+mn-ea"/>
              </a:rPr>
              <a:t>http://aibook.cslt.org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62664" y="2254568"/>
            <a:ext cx="6339840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AIDemo 提供了一个word2vec 示例程序，帮助读者理解词向量技术。前面我们提到过，词向量是单词在一个连续语义空间上的映射，基于该映射，语义接近的单词所对应的向量间距离更小，从而实现词义的可计算化。</a:t>
            </a:r>
          </a:p>
          <a:p>
            <a:pPr fontAlgn="auto">
              <a:lnSpc>
                <a:spcPct val="15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本实验利用Google 的Word2Vet 工具，计算中文词向量。</a:t>
            </a:r>
          </a:p>
        </p:txBody>
      </p:sp>
      <p:sp>
        <p:nvSpPr>
          <p:cNvPr id="3" name="Rectangle 5"/>
          <p:cNvSpPr/>
          <p:nvPr/>
        </p:nvSpPr>
        <p:spPr>
          <a:xfrm>
            <a:off x="2024777" y="1194245"/>
            <a:ext cx="2087880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3000" dirty="0" smtClean="0">
                <a:sym typeface="+mn-ea"/>
              </a:rPr>
              <a:t>实验准备：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5550" y="1556385"/>
            <a:ext cx="7732395" cy="5259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</a:t>
            </a:r>
            <a:r>
              <a:rPr lang="en-US" altLang="zh-CN"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运行缺省配置的run.sh，将基于《射雕英雄传》中的文本生成词向量。观察run.sh 的内容，可以看到这一生成过程包括如下几个步骤：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（1）对《射雕英雄传》文本进行分词，生成seg.txt 文件。我们选择Jieba 分词工具。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（2）选择高频词（出现频率超过10 次的单词）组成词向量的词表。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（3）利用word2vec 工具，生成词向量。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（4）利用t-SNE 工具，将词向量投影到二维空间，生成词向量表示图。</a:t>
            </a:r>
          </a:p>
        </p:txBody>
      </p:sp>
      <p:sp>
        <p:nvSpPr>
          <p:cNvPr id="3" name="Rectangle 5"/>
          <p:cNvSpPr/>
          <p:nvPr/>
        </p:nvSpPr>
        <p:spPr>
          <a:xfrm>
            <a:off x="2103517" y="276669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实验一：运行缺省配置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5550" y="2204085"/>
            <a:ext cx="7732395" cy="3709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</a:t>
            </a:r>
            <a:r>
              <a:rPr lang="en-US" altLang="zh-CN"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在本实验中，我们单独选出《射雕》中的人名，画出它们的词向量，以观察词向量对语义的表达能力。首先，在词表dict.txt 中进行筛选，保留人名，组成人名列表name_list.txt，然后从词向量文件wordv 中将这些人名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对应的词向量筛选出来，组成词向量文件wordv_name，最后利用t-SNE 工具将这些人名的词向量投影到二维空间中。读者可参考run-name.sh 中的步骤来完成上述过程。</a:t>
            </a:r>
          </a:p>
        </p:txBody>
      </p:sp>
      <p:sp>
        <p:nvSpPr>
          <p:cNvPr id="3" name="Rectangle 5"/>
          <p:cNvSpPr/>
          <p:nvPr/>
        </p:nvSpPr>
        <p:spPr>
          <a:xfrm>
            <a:off x="2103517" y="276669"/>
            <a:ext cx="5262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实验二：人名的词向量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25550" y="2597785"/>
            <a:ext cx="7732395" cy="26752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     </a:t>
            </a:r>
            <a:r>
              <a:rPr lang="en-US" altLang="zh-CN"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 </a:t>
            </a: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读者可以选择自己感兴趣的任意文本，不论是四大名著，还是网络小说，生成词向量。将这些文本合并成一个文件，上传到AIDemo，基于实验一所述的步骤即可生成自己的词向量。读者还可以改变文本的领域，文本的</a:t>
            </a:r>
          </a:p>
          <a:p>
            <a:pPr fontAlgn="auto">
              <a:lnSpc>
                <a:spcPct val="140000"/>
              </a:lnSpc>
            </a:pPr>
            <a:r>
              <a:rPr sz="2400">
                <a:latin typeface="宋体-简" panose="02010800040101010101" charset="-122"/>
                <a:ea typeface="宋体-简" panose="02010800040101010101" charset="-122"/>
                <a:cs typeface="宋体-简" panose="02010800040101010101" charset="-122"/>
              </a:rPr>
              <a:t>长度，观察基于不同数据源所生成的词向量的差别。</a:t>
            </a:r>
          </a:p>
        </p:txBody>
      </p:sp>
      <p:sp>
        <p:nvSpPr>
          <p:cNvPr id="3" name="Rectangle 5"/>
          <p:cNvSpPr/>
          <p:nvPr/>
        </p:nvSpPr>
        <p:spPr>
          <a:xfrm>
            <a:off x="2103517" y="276669"/>
            <a:ext cx="6278880" cy="706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dirty="0" smtClean="0">
                <a:sym typeface="+mn-ea"/>
              </a:rPr>
              <a:t>实验三：生成自己的词向量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166" y="3261360"/>
            <a:ext cx="2594610" cy="852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950"/>
              <a:t>The end 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196</Words>
  <Application>Microsoft Office PowerPoint</Application>
  <PresentationFormat>全屏显示(4:3)</PresentationFormat>
  <Paragraphs>22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 Unicode MS</vt:lpstr>
      <vt:lpstr>宋体</vt:lpstr>
      <vt:lpstr>宋体-简</vt:lpstr>
      <vt:lpstr>微软雅黑</vt:lpstr>
      <vt:lpstr>Arial</vt:lpstr>
      <vt:lpstr>Calibri</vt:lpstr>
      <vt:lpstr>Calibri Light</vt:lpstr>
      <vt:lpstr>Office 主题</vt:lpstr>
      <vt:lpstr>理解你的语言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理解你的语言-3</dc:title>
  <dc:creator>cslt</dc:creator>
  <cp:lastModifiedBy>Lantian</cp:lastModifiedBy>
  <cp:revision>386</cp:revision>
  <dcterms:created xsi:type="dcterms:W3CDTF">2019-12-12T01:25:24Z</dcterms:created>
  <dcterms:modified xsi:type="dcterms:W3CDTF">2020-02-09T10:02:15Z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2052-1.7.0.2619</vt:lpwstr>
  </property>
</Properties>
</file>